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325" r:id="rId6"/>
    <p:sldId id="330" r:id="rId7"/>
    <p:sldId id="283" r:id="rId8"/>
    <p:sldId id="327" r:id="rId9"/>
    <p:sldId id="33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62E"/>
    <a:srgbClr val="C5A032"/>
    <a:srgbClr val="1E5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/>
    <p:restoredTop sz="89932"/>
  </p:normalViewPr>
  <p:slideViewPr>
    <p:cSldViewPr snapToGrid="0" snapToObjects="1">
      <p:cViewPr varScale="1">
        <p:scale>
          <a:sx n="94" d="100"/>
          <a:sy n="94" d="100"/>
        </p:scale>
        <p:origin x="72" y="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1" d="100"/>
          <a:sy n="121" d="100"/>
        </p:scale>
        <p:origin x="50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98886E-D735-964C-A6CF-086F5A00BE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AA873F-C0B7-424B-B690-A5B64A2AFF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4775F-9CBD-0442-B765-231625A28BC4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64F51-9313-A041-ABAD-AA7413AC9C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D88E5-BA77-A848-A2B1-53BD00B80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C4778-AB6B-F14C-AF8E-006D0CD621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85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65F33-FC85-3741-8CFC-1DF78068C7F6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654E2-82F1-7942-B1DC-E853A63C491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16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Changed to Vision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654E2-82F1-7942-B1DC-E853A63C491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1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Condensed 4 pages back into one.   Need to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654E2-82F1-7942-B1DC-E853A63C491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6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Condensed 4 pages back into one.   Need to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654E2-82F1-7942-B1DC-E853A63C491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5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Condensed 4 pages back into one.   Need to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654E2-82F1-7942-B1DC-E853A63C491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1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wer&#10;&#10;Description automatically generated">
            <a:extLst>
              <a:ext uri="{FF2B5EF4-FFF2-40B4-BE49-F238E27FC236}">
                <a16:creationId xmlns:a16="http://schemas.microsoft.com/office/drawing/2014/main" id="{7E1F5191-FA6F-7B4B-A40F-036A6029C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C692CF4-DEA1-CA46-A4A2-F5DD2FA1C1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86556" y="3807829"/>
            <a:ext cx="9418887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rgbClr val="C5A032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WORSHIP • GROW • SERVE • GIVE</a:t>
            </a:r>
          </a:p>
        </p:txBody>
      </p:sp>
    </p:spTree>
    <p:extLst>
      <p:ext uri="{BB962C8B-B14F-4D97-AF65-F5344CB8AC3E}">
        <p14:creationId xmlns:p14="http://schemas.microsoft.com/office/powerpoint/2010/main" val="417018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bject, clock, meter, rainbow&#10;&#10;Description automatically generated">
            <a:extLst>
              <a:ext uri="{FF2B5EF4-FFF2-40B4-BE49-F238E27FC236}">
                <a16:creationId xmlns:a16="http://schemas.microsoft.com/office/drawing/2014/main" id="{E993BFE3-5B92-AE49-AA9F-232A68E90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796" y="1503900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3796" y="2624582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635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28C17849-A2CF-DF4F-A792-E40128223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876" t="9541" b="7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796" y="1503900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3796" y="2624582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object, baseball, clock, bat&#10;&#10;Description automatically generated">
            <a:extLst>
              <a:ext uri="{FF2B5EF4-FFF2-40B4-BE49-F238E27FC236}">
                <a16:creationId xmlns:a16="http://schemas.microsoft.com/office/drawing/2014/main" id="{3D856179-6DF6-A741-B069-BBC13138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796" y="1503900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3796" y="2624582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object, baseball, clock, bat&#10;&#10;Description automatically generated">
            <a:extLst>
              <a:ext uri="{FF2B5EF4-FFF2-40B4-BE49-F238E27FC236}">
                <a16:creationId xmlns:a16="http://schemas.microsoft.com/office/drawing/2014/main" id="{3D856179-6DF6-A741-B069-BBC13138E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42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98CAA12-ADA6-B549-AC1A-D07B11C8E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4" t="3462" r="1435" b="1422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2E522D-2F6C-3040-9898-5595AD7AA4AD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bird&#10;&#10;Description automatically generated">
            <a:extLst>
              <a:ext uri="{FF2B5EF4-FFF2-40B4-BE49-F238E27FC236}">
                <a16:creationId xmlns:a16="http://schemas.microsoft.com/office/drawing/2014/main" id="{C624DDCF-E9DB-FF41-A3DC-3DC567ADB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9579" r="86579"/>
          <a:stretch/>
        </p:blipFill>
        <p:spPr>
          <a:xfrm>
            <a:off x="0" y="5457524"/>
            <a:ext cx="1636295" cy="14004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3796" y="1503900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3796" y="2624582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7401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7662A7B-9551-124F-9AD6-5355349D6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0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475C59-7728-004B-8D2A-64378CEF0D41}"/>
              </a:ext>
            </a:extLst>
          </p:cNvPr>
          <p:cNvSpPr/>
          <p:nvPr userDrawn="1"/>
        </p:nvSpPr>
        <p:spPr>
          <a:xfrm rot="16200000">
            <a:off x="5196511" y="-4789231"/>
            <a:ext cx="2259106" cy="12192000"/>
          </a:xfrm>
          <a:prstGeom prst="rect">
            <a:avLst/>
          </a:prstGeom>
          <a:solidFill>
            <a:srgbClr val="E0562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34C9F480-7A69-C64D-B883-DF19AB9FD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6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F3657-157D-B246-B48B-0607006C7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A2012BB-1270-3C46-B106-10D9D26DD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025604C-D5C5-B244-BBC1-D095E7C67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44" r="12844" b="9435"/>
          <a:stretch/>
        </p:blipFill>
        <p:spPr>
          <a:xfrm>
            <a:off x="609600" y="0"/>
            <a:ext cx="11582400" cy="6885711"/>
          </a:xfrm>
          <a:prstGeom prst="rect">
            <a:avLst/>
          </a:prstGeom>
        </p:spPr>
      </p:pic>
      <p:pic>
        <p:nvPicPr>
          <p:cNvPr id="10" name="Picture 9" descr="A rainbow in the background&#10;&#10;Description automatically generated">
            <a:extLst>
              <a:ext uri="{FF2B5EF4-FFF2-40B4-BE49-F238E27FC236}">
                <a16:creationId xmlns:a16="http://schemas.microsoft.com/office/drawing/2014/main" id="{2FFF4C9D-2B1D-594B-B087-8E6AE264A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771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22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in the background&#10;&#10;Description automatically generated">
            <a:extLst>
              <a:ext uri="{FF2B5EF4-FFF2-40B4-BE49-F238E27FC236}">
                <a16:creationId xmlns:a16="http://schemas.microsoft.com/office/drawing/2014/main" id="{582BF4C0-6AF1-144E-8960-89CF4E1A4E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2315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standing next to a tree&#10;&#10;Description automatically generated">
            <a:extLst>
              <a:ext uri="{FF2B5EF4-FFF2-40B4-BE49-F238E27FC236}">
                <a16:creationId xmlns:a16="http://schemas.microsoft.com/office/drawing/2014/main" id="{0730FCBF-C8BD-CB44-81FA-2788F80DC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76" r="15602" b="15602"/>
          <a:stretch/>
        </p:blipFill>
        <p:spPr>
          <a:xfrm>
            <a:off x="650240" y="0"/>
            <a:ext cx="11541760" cy="6858000"/>
          </a:xfrm>
          <a:prstGeom prst="rect">
            <a:avLst/>
          </a:prstGeom>
        </p:spPr>
      </p:pic>
      <p:pic>
        <p:nvPicPr>
          <p:cNvPr id="6" name="Picture 5" descr="A rainbow in the background&#10;&#10;Description automatically generated">
            <a:extLst>
              <a:ext uri="{FF2B5EF4-FFF2-40B4-BE49-F238E27FC236}">
                <a16:creationId xmlns:a16="http://schemas.microsoft.com/office/drawing/2014/main" id="{F1AD51FA-CB74-154B-915E-3A4F3577D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4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inbow in the background&#10;&#10;Description automatically generated">
            <a:extLst>
              <a:ext uri="{FF2B5EF4-FFF2-40B4-BE49-F238E27FC236}">
                <a16:creationId xmlns:a16="http://schemas.microsoft.com/office/drawing/2014/main" id="{B514C4CC-40C8-044E-BA41-75D1135171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93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8A422-3157-B543-9A33-668FE0906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4FA5A2-A1FC-D94B-8FAA-0A6656056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0972" y="2319688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EF8918-2D46-C844-A77C-4C2BF550F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0972" y="3431405"/>
            <a:ext cx="7449954" cy="2507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357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1E8F1C15-EDFA-F345-9242-80EEF3F0B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92" b="5592"/>
          <a:stretch/>
        </p:blipFill>
        <p:spPr>
          <a:xfrm>
            <a:off x="609600" y="0"/>
            <a:ext cx="11582400" cy="6858000"/>
          </a:xfrm>
          <a:prstGeom prst="rect">
            <a:avLst/>
          </a:prstGeom>
        </p:spPr>
      </p:pic>
      <p:pic>
        <p:nvPicPr>
          <p:cNvPr id="6" name="Picture 5" descr="A picture containing meter, rainbow&#10;&#10;Description automatically generated">
            <a:extLst>
              <a:ext uri="{FF2B5EF4-FFF2-40B4-BE49-F238E27FC236}">
                <a16:creationId xmlns:a16="http://schemas.microsoft.com/office/drawing/2014/main" id="{3D92CC88-08E7-C442-A8E5-7190F43F04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19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er, rainbow&#10;&#10;Description automatically generated">
            <a:extLst>
              <a:ext uri="{FF2B5EF4-FFF2-40B4-BE49-F238E27FC236}">
                <a16:creationId xmlns:a16="http://schemas.microsoft.com/office/drawing/2014/main" id="{BCFD6614-DB3B-EE40-B1AB-A4F38E565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5014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1C5F5A6C-A8AF-C546-BA63-B31C4FADE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184"/>
          <a:stretch/>
        </p:blipFill>
        <p:spPr>
          <a:xfrm>
            <a:off x="609600" y="0"/>
            <a:ext cx="11582400" cy="6858000"/>
          </a:xfrm>
          <a:prstGeom prst="rect">
            <a:avLst/>
          </a:prstGeom>
        </p:spPr>
      </p:pic>
      <p:pic>
        <p:nvPicPr>
          <p:cNvPr id="6" name="Picture 5" descr="A rainbow in the background&#10;&#10;Description automatically generated">
            <a:extLst>
              <a:ext uri="{FF2B5EF4-FFF2-40B4-BE49-F238E27FC236}">
                <a16:creationId xmlns:a16="http://schemas.microsoft.com/office/drawing/2014/main" id="{63540FF3-F292-5341-956C-73902217D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77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ainbow in the background&#10;&#10;Description automatically generated">
            <a:extLst>
              <a:ext uri="{FF2B5EF4-FFF2-40B4-BE49-F238E27FC236}">
                <a16:creationId xmlns:a16="http://schemas.microsoft.com/office/drawing/2014/main" id="{274B3765-23C8-8541-8DDC-1C1F716DFF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3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that are talking to each other&#10;&#10;Description automatically generated">
            <a:extLst>
              <a:ext uri="{FF2B5EF4-FFF2-40B4-BE49-F238E27FC236}">
                <a16:creationId xmlns:a16="http://schemas.microsoft.com/office/drawing/2014/main" id="{86FBF934-B5F0-5646-A508-BABFEE61B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62" r="31226" b="5118"/>
          <a:stretch/>
        </p:blipFill>
        <p:spPr>
          <a:xfrm>
            <a:off x="-225482" y="-292530"/>
            <a:ext cx="6840595" cy="71505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6ACA6-D598-D741-B962-D1C66488BCED}"/>
              </a:ext>
            </a:extLst>
          </p:cNvPr>
          <p:cNvSpPr/>
          <p:nvPr userDrawn="1"/>
        </p:nvSpPr>
        <p:spPr>
          <a:xfrm rot="19026973">
            <a:off x="6598535" y="-4930145"/>
            <a:ext cx="5096845" cy="14822581"/>
          </a:xfrm>
          <a:prstGeom prst="rect">
            <a:avLst/>
          </a:prstGeom>
          <a:solidFill>
            <a:srgbClr val="E0562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DF49F768-EE63-084F-830F-AAFD65D38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158"/>
          <a:stretch/>
        </p:blipFill>
        <p:spPr>
          <a:xfrm>
            <a:off x="13094388" y="0"/>
            <a:ext cx="339450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0122" y="1360464"/>
            <a:ext cx="5158849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0122" y="2481146"/>
            <a:ext cx="5158849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8825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270D326-A6D6-9A45-A203-CC88E18FC0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3128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7CB0D-4BA4-EA47-A263-99B0D0193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7531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F640F86-D255-5F47-853F-FFA94185CB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633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7575EF8-ACC7-204B-8832-C93BA31F3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1878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7B3A83-2EBE-334A-AF7A-7B53297E30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202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AE0927B-4C63-1E40-B09E-CEC80FCFA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407" y="822583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407" y="1934300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1415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7BB5AD65-0BF7-A244-BE3C-D198E10C0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1105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95ADA2B-B858-8E4D-8E33-447F742D8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921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A8530A1-0D8B-2F4B-88FB-F7171057B5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2487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540D330-5F71-3546-949D-47C0C23AC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997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8F3D8FF-2242-144F-B0A5-70D08949C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161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mill, object, clock&#10;&#10;Description automatically generated">
            <a:extLst>
              <a:ext uri="{FF2B5EF4-FFF2-40B4-BE49-F238E27FC236}">
                <a16:creationId xmlns:a16="http://schemas.microsoft.com/office/drawing/2014/main" id="{7A38FD94-4CDF-9E43-B6C7-C1C1A2F5B4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438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485918AF-951E-5D44-B8D3-2C8C447B6F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26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34A9CDE3-7A5E-974B-A61A-F11D3E5D3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093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mill&#10;&#10;Description automatically generated">
            <a:extLst>
              <a:ext uri="{FF2B5EF4-FFF2-40B4-BE49-F238E27FC236}">
                <a16:creationId xmlns:a16="http://schemas.microsoft.com/office/drawing/2014/main" id="{0BA52343-288F-A543-9A98-B62B581BF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ctr">
              <a:defRPr sz="40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6484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FED8F-98ED-E846-A902-EEDCF39899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57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omb&#10;&#10;Description automatically generated">
            <a:extLst>
              <a:ext uri="{FF2B5EF4-FFF2-40B4-BE49-F238E27FC236}">
                <a16:creationId xmlns:a16="http://schemas.microsoft.com/office/drawing/2014/main" id="{34E3B7CA-4A90-7C43-8443-AB8EFF8B77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897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DBF85068-1151-FD4A-B807-CC582D3B9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008" y="2309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4008" y="13515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3082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BA11D3B-9567-D74F-A423-9C1AF0DF7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6F9F08-A324-9D4A-B976-C24DDD31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619" y="1450111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5734B32-1530-6543-B11A-E84386BF8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619" y="2570793"/>
            <a:ext cx="7449954" cy="333694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42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b&#10;&#10;Description automatically generated">
            <a:extLst>
              <a:ext uri="{FF2B5EF4-FFF2-40B4-BE49-F238E27FC236}">
                <a16:creationId xmlns:a16="http://schemas.microsoft.com/office/drawing/2014/main" id="{96944528-F901-514A-BF58-DBEB30B23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790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comb&#10;&#10;Description automatically generated">
            <a:extLst>
              <a:ext uri="{FF2B5EF4-FFF2-40B4-BE49-F238E27FC236}">
                <a16:creationId xmlns:a16="http://schemas.microsoft.com/office/drawing/2014/main" id="{8CFB0ED6-68F7-A54F-AD9A-3EDF4C7D1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456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EB5958-7FA5-974B-AE1D-4031F6804AC3}"/>
              </a:ext>
            </a:extLst>
          </p:cNvPr>
          <p:cNvSpPr/>
          <p:nvPr userDrawn="1"/>
        </p:nvSpPr>
        <p:spPr>
          <a:xfrm rot="16200000">
            <a:off x="5196511" y="-4789231"/>
            <a:ext cx="2259106" cy="12192000"/>
          </a:xfrm>
          <a:prstGeom prst="rect">
            <a:avLst/>
          </a:prstGeom>
          <a:solidFill>
            <a:srgbClr val="E0562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3D0505CE-5F57-C443-9B6B-BB94C26479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42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b&#10;&#10;Description automatically generated">
            <a:extLst>
              <a:ext uri="{FF2B5EF4-FFF2-40B4-BE49-F238E27FC236}">
                <a16:creationId xmlns:a16="http://schemas.microsoft.com/office/drawing/2014/main" id="{5C14DD24-6D31-C343-B271-BDBD3A7403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07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55B10F5-FA3F-BC40-99F3-E08A00174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8FFFD-A62B-7146-9875-AD7D8DC7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607" y="562605"/>
            <a:ext cx="7449954" cy="1020278"/>
          </a:xfr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E9C21DC-2064-954F-A23F-69CC6A2C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607" y="1665358"/>
            <a:ext cx="7449954" cy="36865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658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222765-2CDF-8145-9516-1A010654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199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88" r:id="rId5"/>
    <p:sldLayoutId id="2147483655" r:id="rId6"/>
    <p:sldLayoutId id="2147483683" r:id="rId7"/>
    <p:sldLayoutId id="2147483685" r:id="rId8"/>
    <p:sldLayoutId id="2147483684" r:id="rId9"/>
    <p:sldLayoutId id="2147483656" r:id="rId10"/>
    <p:sldLayoutId id="2147483658" r:id="rId11"/>
    <p:sldLayoutId id="2147483687" r:id="rId12"/>
    <p:sldLayoutId id="2147483686" r:id="rId13"/>
    <p:sldLayoutId id="2147483659" r:id="rId14"/>
    <p:sldLayoutId id="2147483660" r:id="rId15"/>
    <p:sldLayoutId id="2147483691" r:id="rId16"/>
    <p:sldLayoutId id="2147483662" r:id="rId17"/>
    <p:sldLayoutId id="2147483689" r:id="rId18"/>
    <p:sldLayoutId id="2147483690" r:id="rId19"/>
    <p:sldLayoutId id="2147483692" r:id="rId20"/>
    <p:sldLayoutId id="2147483663" r:id="rId21"/>
    <p:sldLayoutId id="2147483693" r:id="rId22"/>
    <p:sldLayoutId id="2147483664" r:id="rId23"/>
    <p:sldLayoutId id="2147483672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3" r:id="rId32"/>
    <p:sldLayoutId id="2147483674" r:id="rId33"/>
    <p:sldLayoutId id="2147483675" r:id="rId34"/>
    <p:sldLayoutId id="2147483676" r:id="rId35"/>
    <p:sldLayoutId id="2147483677" r:id="rId36"/>
    <p:sldLayoutId id="2147483678" r:id="rId37"/>
    <p:sldLayoutId id="2147483679" r:id="rId38"/>
    <p:sldLayoutId id="2147483680" r:id="rId39"/>
    <p:sldLayoutId id="2147483681" r:id="rId40"/>
    <p:sldLayoutId id="2147483682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1AEC66-3121-5C48-B03D-8E8FE6AA926E}"/>
              </a:ext>
            </a:extLst>
          </p:cNvPr>
          <p:cNvSpPr txBox="1"/>
          <p:nvPr/>
        </p:nvSpPr>
        <p:spPr>
          <a:xfrm>
            <a:off x="2583712" y="4201706"/>
            <a:ext cx="84103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DIGITAL GROW GROUP LESSON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Gotham" pitchFamily="2" charset="0"/>
                <a:cs typeface="Gotham" pitchFamily="2" charset="0"/>
              </a:rPr>
              <a:t>The Life of David – Pay it Forward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C5A03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November 21, 2021</a:t>
            </a:r>
            <a:endParaRPr lang="en-US" sz="2400" dirty="0">
              <a:solidFill>
                <a:srgbClr val="E0562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4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CF03A1-6DEB-0F4C-BEDC-93A6D102D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937" y="2732566"/>
            <a:ext cx="10823937" cy="1520455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is it important to support the building of God’s house?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76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CF03A1-6DEB-0F4C-BEDC-93A6D102D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335" y="2860162"/>
            <a:ext cx="10558130" cy="2641477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Tell about a time when you experienced someone Paying it Forward?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83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7">
            <a:extLst>
              <a:ext uri="{FF2B5EF4-FFF2-40B4-BE49-F238E27FC236}">
                <a16:creationId xmlns:a16="http://schemas.microsoft.com/office/drawing/2014/main" id="{D08CF562-FED1-2740-BE6B-CF62D8053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814" y="2211571"/>
            <a:ext cx="7715644" cy="3250123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spiritual legacy are you planning on passing to the next generation?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15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7">
            <a:extLst>
              <a:ext uri="{FF2B5EF4-FFF2-40B4-BE49-F238E27FC236}">
                <a16:creationId xmlns:a16="http://schemas.microsoft.com/office/drawing/2014/main" id="{D08CF562-FED1-2740-BE6B-CF62D8053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90" y="2557130"/>
            <a:ext cx="8247271" cy="3469966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all are called to contribute to God’s kingdom. What can you do this week to contribute to God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’s kingdom?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92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7">
            <a:extLst>
              <a:ext uri="{FF2B5EF4-FFF2-40B4-BE49-F238E27FC236}">
                <a16:creationId xmlns:a16="http://schemas.microsoft.com/office/drawing/2014/main" id="{D08CF562-FED1-2740-BE6B-CF62D8053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90" y="2557130"/>
            <a:ext cx="8247271" cy="3469966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Read Joshua 24:15. Based on your reading, how did David ensure that his family would also continue to serve the LORD?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790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2E33D64D3A54FA15A7A0B6295567E" ma:contentTypeVersion="13" ma:contentTypeDescription="Create a new document." ma:contentTypeScope="" ma:versionID="30afaf7b6e65c25f037d32f753c3563d">
  <xsd:schema xmlns:xsd="http://www.w3.org/2001/XMLSchema" xmlns:xs="http://www.w3.org/2001/XMLSchema" xmlns:p="http://schemas.microsoft.com/office/2006/metadata/properties" xmlns:ns3="0d7fc123-8073-4fb1-a8d7-11daaa5e54f1" xmlns:ns4="58ef03e3-0fa8-4d4a-97ce-404ed4b49ca6" targetNamespace="http://schemas.microsoft.com/office/2006/metadata/properties" ma:root="true" ma:fieldsID="37ecf29c08866b345d0abb716d9b21cf" ns3:_="" ns4:_="">
    <xsd:import namespace="0d7fc123-8073-4fb1-a8d7-11daaa5e54f1"/>
    <xsd:import namespace="58ef03e3-0fa8-4d4a-97ce-404ed4b49c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fc123-8073-4fb1-a8d7-11daaa5e54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ef03e3-0fa8-4d4a-97ce-404ed4b49c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483F8E-06E7-4E5C-BB12-66E55A129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7fc123-8073-4fb1-a8d7-11daaa5e54f1"/>
    <ds:schemaRef ds:uri="58ef03e3-0fa8-4d4a-97ce-404ed4b49c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F53C4A-EA30-4494-9C27-1724049CC89B}">
  <ds:schemaRefs>
    <ds:schemaRef ds:uri="http://schemas.microsoft.com/office/infopath/2007/PartnerControls"/>
    <ds:schemaRef ds:uri="http://purl.org/dc/terms/"/>
    <ds:schemaRef ds:uri="http://www.w3.org/XML/1998/namespace"/>
    <ds:schemaRef ds:uri="0d7fc123-8073-4fb1-a8d7-11daaa5e54f1"/>
    <ds:schemaRef ds:uri="http://purl.org/dc/elements/1.1/"/>
    <ds:schemaRef ds:uri="http://schemas.openxmlformats.org/package/2006/metadata/core-properties"/>
    <ds:schemaRef ds:uri="58ef03e3-0fa8-4d4a-97ce-404ed4b49ca6"/>
    <ds:schemaRef ds:uri="http://schemas.microsoft.com/office/2006/documentManagement/typ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63EB90-3087-4193-8D61-6370EDBC61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4689</TotalTime>
  <Words>140</Words>
  <Application>Microsoft Office PowerPoint</Application>
  <PresentationFormat>Widescreen</PresentationFormat>
  <Paragraphs>16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Gotham</vt:lpstr>
      <vt:lpstr>Gotham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DGG 2020</dc:creator>
  <cp:lastModifiedBy>Zarin Gracey</cp:lastModifiedBy>
  <cp:revision>70</cp:revision>
  <cp:lastPrinted>2020-04-11T22:20:44Z</cp:lastPrinted>
  <dcterms:created xsi:type="dcterms:W3CDTF">2020-01-23T17:17:32Z</dcterms:created>
  <dcterms:modified xsi:type="dcterms:W3CDTF">2021-10-02T16:00:10Z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0x0101004362E33D64D3A54FA15A7A0B6295567E</vt:lpwstr>
  </property>
</Properties>
</file>