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48" r:id="rId3"/>
    <p:sldId id="3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5C8A9-6C9D-414D-9291-54B2D189882D}" v="4" dt="2022-04-25T19:33:00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12F99-3664-4A24-9556-877D9BAE9E6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21D6-2A3E-484F-94D3-2810ACBA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to Vision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54E2-82F1-7942-B1DC-E853A63C49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1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Condensed 4 pages back into one.   Need to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54E2-82F1-7942-B1DC-E853A63C49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8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54E2-82F1-7942-B1DC-E853A63C49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8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5867-A6BC-413C-8D06-677A307A4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EC4C7-B8C5-4445-8AA6-030EBAA15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FE2B9-79D8-45E3-8770-6A1CE7E3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282E-1158-4351-990F-FDB392AE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ECB11-D953-424A-B06E-EDEC272E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984B-E67E-4839-BDC3-9420973D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FBED-E2B9-41C6-ADBC-5560B7308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2B26-3863-45CD-A5D3-86B7BABD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BBE2-A44C-4CD5-AC34-35F1ABE2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DC46-00EF-4F7C-9865-C54F5CEA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05EDF-4E73-4E46-8DAD-B63668FCB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6E711-8C09-41E5-86B2-19D3AB782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F17D-2689-47E8-800F-388731E6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137B-33B1-412A-8A72-2B71EF79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69C6-D97B-4D97-B57A-16704352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7E1F5191-FA6F-7B4B-A40F-036A6029C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692CF4-DEA1-CA46-A4A2-F5DD2FA1C1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556" y="3807829"/>
            <a:ext cx="9418887" cy="1020278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C5A032"/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dirty="0"/>
              <a:t>WORSHIP • GROW • SERVE • GIVE</a:t>
            </a:r>
          </a:p>
        </p:txBody>
      </p:sp>
    </p:spTree>
    <p:extLst>
      <p:ext uri="{BB962C8B-B14F-4D97-AF65-F5344CB8AC3E}">
        <p14:creationId xmlns:p14="http://schemas.microsoft.com/office/powerpoint/2010/main" val="36748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comb&#10;&#10;Description automatically generated">
            <a:extLst>
              <a:ext uri="{FF2B5EF4-FFF2-40B4-BE49-F238E27FC236}">
                <a16:creationId xmlns:a16="http://schemas.microsoft.com/office/drawing/2014/main" id="{8CFB0ED6-68F7-A54F-AD9A-3EDF4C7D1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AE8FFFD-A62B-7146-9875-AD7D8DC7D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607" y="562605"/>
            <a:ext cx="7449954" cy="1020278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9C21DC-2064-954F-A23F-69CC6A2C8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07" y="1665358"/>
            <a:ext cx="7449954" cy="36865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43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FED8F-98ED-E846-A902-EEDCF3989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6F9F08-A324-9D4A-B976-C24DDD31D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008" y="230911"/>
            <a:ext cx="7449954" cy="1020278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5734B32-1530-6543-B11A-E84386BF8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008" y="1351593"/>
            <a:ext cx="7449954" cy="3336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960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959C-593E-4520-ABEB-60771151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D50E-8F50-4B15-B8D3-C44930C0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1BAD-B797-4073-AF7D-A6822210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0167-507E-45EB-9F9A-74CA58E6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6DD1-908A-4F54-A100-37275C9D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0447-4472-4BB2-AA18-AF492762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995CB-FFF1-4462-ABCB-63F0B8CF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D947B-01A9-4C8A-A285-58EA8A98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FB90D-9BD5-445C-818D-2828C277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FB95-B5E5-49C4-BD8E-0F120A76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0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AC9-D3DC-4AB2-A1AD-C6876ABB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1817-8A06-4DE4-972E-DCFBB9C10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5C898-4F8B-4DC9-8FE8-9A334C0B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58B5D-83C7-4C93-AA93-25A3199B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297BC-8F28-46ED-A76A-764AD77B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BE6A-83A5-4608-8A22-DFB2AF79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B30C-45D5-407E-9273-5169E517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C788C-BC2A-4A6E-969D-C8BB9503B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E7E6-ECE6-4952-8AC2-072619A82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73D3F-64B4-444F-B29B-C7475F22F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A1BD3-9CAF-4E57-90C5-843C0EA2C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A9E7E-6087-4430-9FD6-B5D14B77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AD32A-8F11-4A46-8709-C5170C19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0E12-245F-4B10-B763-7B7BE64E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8E11-2B70-4B8C-B239-082E341F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BA6A1-CA16-4311-82A8-3B0F9631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64A94-E9CE-489F-9A1D-7E809229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E4AE2-0D29-4B4D-A2DE-4088EA6E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5A3DC-DBF0-49AE-8E14-32359FD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7CA22-34A9-4FB1-9ED7-3A500C0E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D4E9-626E-45E8-9F1E-9DDA01D2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F739-038B-4D7F-AA77-AF5918EB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6995-D5C3-4CA3-A881-7218C2BF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44C1-F655-4936-942C-D00F408AF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2E0BD-7357-4B4D-BF52-A4223454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3E7C-AA07-4EA3-ABB2-B51883AF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0AA9-4490-426C-B800-AC0DBEC2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8C21-772E-41F5-9D44-BA027DF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FC527-2CF5-46B1-B459-35CC24D4C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548C6-1DDB-45F6-85CF-3864D1A4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5FF1-0E47-4926-B732-BA4A2472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4A306-2CC8-475C-8577-F7001FDF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26CF-3D65-4C2F-99D0-B13502B0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F31F7-9CCE-43B8-AE58-A5A98BE4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D05D-B186-47DE-803D-3800F823E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D3BF4-7330-46C0-A1E8-AE0EB8799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D50C-C106-4216-BE22-7541BBF1C23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B7F45-0DE7-41A6-8042-B20337F9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F71EC-9FFD-4988-800E-C8BFFF3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185D-56C3-484F-9712-0FDFA080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vz6swmgRq8?start=1102&amp;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biblegateway.com/passage/?search=1+Sam+3%3A1-18&amp;version=NI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AEC66-3121-5C48-B03D-8E8FE6AA926E}"/>
              </a:ext>
            </a:extLst>
          </p:cNvPr>
          <p:cNvSpPr txBox="1"/>
          <p:nvPr/>
        </p:nvSpPr>
        <p:spPr>
          <a:xfrm>
            <a:off x="3059456" y="3927048"/>
            <a:ext cx="6073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LISTENING TO GOD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SERMON SERIES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Grow Group Discussion Questions </a:t>
            </a:r>
          </a:p>
        </p:txBody>
      </p:sp>
    </p:spTree>
    <p:extLst>
      <p:ext uri="{BB962C8B-B14F-4D97-AF65-F5344CB8AC3E}">
        <p14:creationId xmlns:p14="http://schemas.microsoft.com/office/powerpoint/2010/main" val="132854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8CA8D2-AE38-457E-B308-AF4E28EC9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j-lt"/>
                <a:cs typeface="+mj-cs"/>
              </a:rPr>
              <a:t>Tentative Sermon Series Schedule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4">
            <a:extLst>
              <a:ext uri="{FF2B5EF4-FFF2-40B4-BE49-F238E27FC236}">
                <a16:creationId xmlns:a16="http://schemas.microsoft.com/office/drawing/2014/main" id="{7AEB5A3C-6805-4DB3-8906-C1984219CA7C}"/>
              </a:ext>
            </a:extLst>
          </p:cNvPr>
          <p:cNvSpPr txBox="1">
            <a:spLocks/>
          </p:cNvSpPr>
          <p:nvPr/>
        </p:nvSpPr>
        <p:spPr>
          <a:xfrm>
            <a:off x="827565" y="1909192"/>
            <a:ext cx="4718305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+mn-lt"/>
                <a:cs typeface="+mn-cs"/>
              </a:rPr>
              <a:t>April 24, 2022 God Still Speaks                              1 Samuel 3:1-18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+mn-lt"/>
                <a:cs typeface="+mn-cs"/>
              </a:rPr>
              <a:t>May 8, 2022 TBD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+mn-lt"/>
                <a:cs typeface="+mn-cs"/>
              </a:rPr>
              <a:t>May 15, 2022 TBD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+mn-lt"/>
                <a:cs typeface="+mn-cs"/>
              </a:rPr>
              <a:t>May 22, 2022 TBD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+mn-lt"/>
                <a:cs typeface="+mn-cs"/>
              </a:rPr>
              <a:t>May 29, 2022 TBD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F77CF2-FA95-4B7B-98D1-D6BD73AB6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8687"/>
          <a:stretch/>
        </p:blipFill>
        <p:spPr>
          <a:xfrm>
            <a:off x="6531352" y="10"/>
            <a:ext cx="5666547" cy="6857990"/>
          </a:xfrm>
          <a:prstGeom prst="rect">
            <a:avLst/>
          </a:prstGeom>
        </p:spPr>
      </p:pic>
      <p:sp>
        <p:nvSpPr>
          <p:cNvPr id="14" name="Subtitle 7">
            <a:extLst>
              <a:ext uri="{FF2B5EF4-FFF2-40B4-BE49-F238E27FC236}">
                <a16:creationId xmlns:a16="http://schemas.microsoft.com/office/drawing/2014/main" id="{08E29201-3D45-43F5-9337-94C656A03B0C}"/>
              </a:ext>
            </a:extLst>
          </p:cNvPr>
          <p:cNvSpPr txBox="1">
            <a:spLocks/>
          </p:cNvSpPr>
          <p:nvPr/>
        </p:nvSpPr>
        <p:spPr>
          <a:xfrm>
            <a:off x="230200" y="1231022"/>
            <a:ext cx="8342300" cy="45099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4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0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AF67-B0A3-4908-ACEF-F65ED58C3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09" y="230911"/>
            <a:ext cx="11568553" cy="1158201"/>
          </a:xfrm>
        </p:spPr>
        <p:txBody>
          <a:bodyPr>
            <a:noAutofit/>
          </a:bodyPr>
          <a:lstStyle/>
          <a:p>
            <a:r>
              <a:rPr lang="en-US" sz="4800" dirty="0"/>
              <a:t>Listening To God: God Still Speaks</a:t>
            </a:r>
            <a:br>
              <a:rPr lang="en-US" sz="4800" dirty="0"/>
            </a:br>
            <a:r>
              <a:rPr lang="en-US" sz="2800" dirty="0"/>
              <a:t>April 24,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1FD10-407B-4210-931B-20AAE889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8007" y="1389112"/>
            <a:ext cx="3576078" cy="54346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hlinkClick r:id="rId4"/>
              </a:rPr>
              <a:t>1 Samuel 3:1-18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1285F-E0F2-4D20-856B-55F503216EC3}"/>
              </a:ext>
            </a:extLst>
          </p:cNvPr>
          <p:cNvSpPr txBox="1"/>
          <p:nvPr/>
        </p:nvSpPr>
        <p:spPr>
          <a:xfrm>
            <a:off x="5641584" y="2102774"/>
            <a:ext cx="6132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UICTFontTextStyleBody"/>
                <a:ea typeface="Calibri" panose="020F0502020204030204" pitchFamily="34" charset="0"/>
              </a:rPr>
              <a:t>DISCUSSION QUESTIONS: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UICTFontTextStyleBody"/>
                <a:ea typeface="Times New Roman" panose="02020603050405020304" pitchFamily="18" charset="0"/>
              </a:rPr>
              <a:t>Why is it so difficult to hear God’s voice?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UICTFontTextStyleBody"/>
                <a:ea typeface="Times New Roman" panose="02020603050405020304" pitchFamily="18" charset="0"/>
              </a:rPr>
              <a:t>Have you ever heard God’s voice speak directly to you?  If so, share the experience.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UICTFontTextStyleBody"/>
                <a:ea typeface="Times New Roman" panose="02020603050405020304" pitchFamily="18" charset="0"/>
              </a:rPr>
              <a:t>God speaks through scripture, His people, His Spirit, open &amp; closed doors, and moments…which of these ways do you need to trust God more to speak to you? Why?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UICTFontTextStyleBody"/>
                <a:ea typeface="Times New Roman" panose="02020603050405020304" pitchFamily="18" charset="0"/>
              </a:rPr>
              <a:t>What are some of the distractions that you need to address that keep you from hearing God?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UICTFontTextStyleBody"/>
                <a:ea typeface="Times New Roman" panose="02020603050405020304" pitchFamily="18" charset="0"/>
              </a:rPr>
              <a:t>Read John 10:27.  Based on your reading, what does following God have to do with hearing God?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0A0E2600-1024-4D76-9019-C5FA5A669962}"/>
              </a:ext>
            </a:extLst>
          </p:cNvPr>
          <p:cNvSpPr txBox="1">
            <a:spLocks/>
          </p:cNvSpPr>
          <p:nvPr/>
        </p:nvSpPr>
        <p:spPr>
          <a:xfrm>
            <a:off x="2991468" y="5036318"/>
            <a:ext cx="1501385" cy="3058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Sermon Playback</a:t>
            </a:r>
            <a:endParaRPr lang="en-US" sz="1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7A7FC-1563-4EF0-89F6-340E3DA1D7DB}"/>
              </a:ext>
            </a:extLst>
          </p:cNvPr>
          <p:cNvSpPr txBox="1"/>
          <p:nvPr/>
        </p:nvSpPr>
        <p:spPr>
          <a:xfrm>
            <a:off x="289886" y="1559306"/>
            <a:ext cx="48779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SERMON NOTES: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speaks through Scripture.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speaks through people.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speaks through the Spirit.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speaks through open and closed doors.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speaks through moments.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Gotham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*NEW SERIES* LISTENING TO GOD! // 10a Worship LIVE! // #WeGrowPeople">
            <a:hlinkClick r:id="" action="ppaction://media"/>
            <a:extLst>
              <a:ext uri="{FF2B5EF4-FFF2-40B4-BE49-F238E27FC236}">
                <a16:creationId xmlns:a16="http://schemas.microsoft.com/office/drawing/2014/main" id="{F2C306E9-9B08-4571-AE0E-B395120D76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72160" y="355505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217</Words>
  <Application>Microsoft Office PowerPoint</Application>
  <PresentationFormat>Widescreen</PresentationFormat>
  <Paragraphs>30</Paragraphs>
  <Slides>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Tentative Sermon Series Schedule</vt:lpstr>
      <vt:lpstr>Listening To God: God Still Speaks April 24,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 Gracey</dc:creator>
  <cp:lastModifiedBy>Zarin Gracey</cp:lastModifiedBy>
  <cp:revision>4</cp:revision>
  <dcterms:created xsi:type="dcterms:W3CDTF">2022-03-29T14:23:51Z</dcterms:created>
  <dcterms:modified xsi:type="dcterms:W3CDTF">2022-04-25T20:20:09Z</dcterms:modified>
</cp:coreProperties>
</file>